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3" r:id="rId14"/>
    <p:sldId id="351" r:id="rId15"/>
    <p:sldId id="353" r:id="rId16"/>
    <p:sldId id="349" r:id="rId1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79" autoAdjust="0"/>
    <p:restoredTop sz="85371" autoAdjust="0"/>
  </p:normalViewPr>
  <p:slideViewPr>
    <p:cSldViewPr>
      <p:cViewPr varScale="1">
        <p:scale>
          <a:sx n="107" d="100"/>
          <a:sy n="107" d="100"/>
        </p:scale>
        <p:origin x="8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</a:t>
            </a:r>
            <a:r>
              <a:rPr lang="en-US"/>
              <a:t>than x-rays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MAJ Ferguson for thesis work</a:t>
            </a:r>
          </a:p>
          <a:p>
            <a:r>
              <a:rPr lang="en-US" dirty="0"/>
              <a:t>Michael Bay, Bruce Willis</a:t>
            </a:r>
            <a:r>
              <a:rPr lang="en-US" baseline="30000" dirty="0"/>
              <a:t>[9]</a:t>
            </a:r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34290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</p:spPr>
        <p:txBody>
          <a:bodyPr/>
          <a:lstStyle/>
          <a:p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repository</a:t>
            </a:r>
          </a:p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93D212A-4E00-604B-A6F3-38D00558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1981200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3258CD4-11C0-1E4B-B12E-E026E85A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26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30945</TotalTime>
  <Words>701</Words>
  <Application>Microsoft Macintosh PowerPoint</Application>
  <PresentationFormat>On-screen Show (4:3)</PresentationFormat>
  <Paragraphs>116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1022</cp:revision>
  <dcterms:created xsi:type="dcterms:W3CDTF">2010-05-28T18:07:16Z</dcterms:created>
  <dcterms:modified xsi:type="dcterms:W3CDTF">2018-12-06T13:29:55Z</dcterms:modified>
</cp:coreProperties>
</file>